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media/image20.jpg" ContentType="image/png"/>
  <Override PartName="/ppt/media/image21.JPG" ContentType="image/png"/>
  <Override PartName="/ppt/media/image24.jpg" ContentType="image/png"/>
  <Override PartName="/ppt/media/image27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80" r:id="rId14"/>
    <p:sldId id="292" r:id="rId15"/>
    <p:sldId id="264" r:id="rId16"/>
    <p:sldId id="296" r:id="rId17"/>
    <p:sldId id="284" r:id="rId18"/>
    <p:sldId id="257" r:id="rId19"/>
    <p:sldId id="259" r:id="rId20"/>
    <p:sldId id="289" r:id="rId21"/>
    <p:sldId id="283" r:id="rId22"/>
    <p:sldId id="285" r:id="rId23"/>
    <p:sldId id="293" r:id="rId24"/>
    <p:sldId id="294" r:id="rId25"/>
    <p:sldId id="260" r:id="rId26"/>
    <p:sldId id="287" r:id="rId27"/>
    <p:sldId id="263" r:id="rId28"/>
    <p:sldId id="286" r:id="rId29"/>
    <p:sldId id="281" r:id="rId30"/>
    <p:sldId id="282" r:id="rId31"/>
    <p:sldId id="277" r:id="rId32"/>
    <p:sldId id="274" r:id="rId33"/>
    <p:sldId id="275" r:id="rId34"/>
    <p:sldId id="272" r:id="rId35"/>
    <p:sldId id="273" r:id="rId36"/>
    <p:sldId id="266" r:id="rId37"/>
    <p:sldId id="271" r:id="rId38"/>
    <p:sldId id="270" r:id="rId39"/>
    <p:sldId id="268" r:id="rId40"/>
    <p:sldId id="265" r:id="rId41"/>
  </p:sldIdLst>
  <p:sldSz cx="9144000" cy="6858000" type="screen4x3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Roboto Condensed Light" panose="020B0604020202020204" charset="0"/>
      <p:regular r:id="rId46"/>
      <p: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6/14/2020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6/14/2020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518F1-26EC-4180-BD54-0F3E7BE1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8" y="989450"/>
            <a:ext cx="7560027" cy="58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dirty="0"/>
              <a:t>Major component layout (2 hours)</a:t>
            </a:r>
          </a:p>
          <a:p>
            <a:pPr lvl="1"/>
            <a:r>
              <a:rPr lang="en-US" dirty="0"/>
              <a:t>BLE antenna and impedance matching circuit (3 hours)</a:t>
            </a:r>
          </a:p>
          <a:p>
            <a:pPr lvl="1"/>
            <a:r>
              <a:rPr lang="en-US" dirty="0"/>
              <a:t>Wireless charging (2 hours)</a:t>
            </a:r>
          </a:p>
          <a:p>
            <a:pPr lvl="1"/>
            <a:r>
              <a:rPr lang="en-US" dirty="0"/>
              <a:t>Lithium battery charging (1 hours)</a:t>
            </a:r>
          </a:p>
          <a:p>
            <a:pPr lvl="1"/>
            <a:r>
              <a:rPr lang="en-US" dirty="0"/>
              <a:t>Overall board construction(1 hour)</a:t>
            </a:r>
          </a:p>
          <a:p>
            <a:pPr lvl="1"/>
            <a:r>
              <a:rPr lang="en-US" dirty="0"/>
              <a:t>USB charging (2 hours)</a:t>
            </a:r>
          </a:p>
          <a:p>
            <a:pPr lvl="1"/>
            <a:r>
              <a:rPr lang="en-US" dirty="0"/>
              <a:t>Biosensors: temperature, IMU, ECG (3 hours)</a:t>
            </a:r>
          </a:p>
          <a:p>
            <a:pPr lvl="1"/>
            <a:r>
              <a:rPr lang="en-US" dirty="0"/>
              <a:t>Test points, connectors, jumpers (1 hours)</a:t>
            </a:r>
          </a:p>
          <a:p>
            <a:pPr lvl="1"/>
            <a:r>
              <a:rPr lang="en-US" dirty="0"/>
              <a:t>Gerber file generation (2 hours)</a:t>
            </a:r>
          </a:p>
          <a:p>
            <a:pPr lvl="1"/>
            <a:r>
              <a:rPr lang="en-US" dirty="0"/>
              <a:t>BOM generation (2 hours)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 the PCB</a:t>
            </a:r>
          </a:p>
          <a:p>
            <a:pPr lvl="1"/>
            <a:r>
              <a:rPr lang="en-US" dirty="0"/>
              <a:t>Wireless and USB charging and battery monitoring</a:t>
            </a:r>
          </a:p>
          <a:p>
            <a:pPr lvl="1"/>
            <a:r>
              <a:rPr lang="en-US" dirty="0"/>
              <a:t>Major component layout</a:t>
            </a:r>
          </a:p>
          <a:p>
            <a:pPr lvl="1"/>
            <a:r>
              <a:rPr lang="en-US" dirty="0"/>
              <a:t>Bluetooth filter and antenna circuitry</a:t>
            </a:r>
          </a:p>
          <a:p>
            <a:pPr lvl="1"/>
            <a:r>
              <a:rPr lang="en-US" dirty="0"/>
              <a:t>MCU clocks and supporting MCU circuitry</a:t>
            </a:r>
          </a:p>
          <a:p>
            <a:pPr lvl="1"/>
            <a:r>
              <a:rPr lang="en-US" dirty="0"/>
              <a:t>ECG layout</a:t>
            </a:r>
          </a:p>
          <a:p>
            <a:r>
              <a:rPr lang="en-US" dirty="0"/>
              <a:t>Summit to YSK and Dr. Yeo for review: 6/28/20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(6/14/20 – 6/21/20)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61298"/>
              </p:ext>
            </p:extLst>
          </p:nvPr>
        </p:nvGraphicFramePr>
        <p:xfrm>
          <a:off x="285750" y="1174774"/>
          <a:ext cx="846763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277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97150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30315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72356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888419" y="20208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421079" y="204424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E9149D-1A8B-45C0-9A4C-D68E3E40883E}"/>
              </a:ext>
            </a:extLst>
          </p:cNvPr>
          <p:cNvSpPr/>
          <p:nvPr/>
        </p:nvSpPr>
        <p:spPr>
          <a:xfrm>
            <a:off x="5077196" y="243529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97A34-6CD9-49B2-9F5E-EE5950CF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5" y="989450"/>
            <a:ext cx="7573810" cy="5868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6/14/2020</a:t>
            </a:r>
          </a:p>
        </p:txBody>
      </p:sp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E8DB9-9B5E-4434-A8C3-3E4729AA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9" y="989450"/>
            <a:ext cx="7590284" cy="5868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6/14/2020</a:t>
            </a:r>
          </a:p>
        </p:txBody>
      </p:sp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CBB8F-5D6C-43DB-9D84-96883344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5" y="989450"/>
            <a:ext cx="7587467" cy="5868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6/14/2020</a:t>
            </a:r>
          </a:p>
        </p:txBody>
      </p:sp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1303</TotalTime>
  <Words>1772</Words>
  <Application>Microsoft Office PowerPoint</Application>
  <PresentationFormat>On-screen Show (4:3)</PresentationFormat>
  <Paragraphs>342</Paragraphs>
  <Slides>38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6/14/2020</vt:lpstr>
      <vt:lpstr>Progress to date: 6/14/2020</vt:lpstr>
      <vt:lpstr>Progress to date: 6/14/2020</vt:lpstr>
      <vt:lpstr>Progress to date: 6/14/2020</vt:lpstr>
      <vt:lpstr>PATH FORWARD</vt:lpstr>
      <vt:lpstr>Electronics development: PCB design</vt:lpstr>
      <vt:lpstr>Path forward (6/14/20 – 6/21/20)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104</cp:revision>
  <dcterms:created xsi:type="dcterms:W3CDTF">2016-03-09T16:46:53Z</dcterms:created>
  <dcterms:modified xsi:type="dcterms:W3CDTF">2020-06-15T08:02:54Z</dcterms:modified>
</cp:coreProperties>
</file>